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B8C877-5516-4642-AB6E-15705689756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95F80F-A387-40A3-AAEC-637BBDF5BBB3}">
      <dgm:prSet/>
      <dgm:spPr/>
      <dgm:t>
        <a:bodyPr/>
        <a:lstStyle/>
        <a:p>
          <a:pPr algn="ctr" rtl="0"/>
          <a:r>
            <a:rPr lang="en-US" b="1" dirty="0" smtClean="0"/>
            <a:t>WORKING TOGETHER TO IMPROVE KY’S HEALTH STATUS BY STRENGTHENING LOCAL HEALTH DEPARTMENTS</a:t>
          </a:r>
          <a:endParaRPr lang="en-US" b="1" dirty="0"/>
        </a:p>
      </dgm:t>
    </dgm:pt>
    <dgm:pt modelId="{5EFD0EB6-4098-4A6E-BB30-A503E3638EEF}" type="parTrans" cxnId="{A9C7E50B-F8A5-495B-A25C-1906ABB098A4}">
      <dgm:prSet/>
      <dgm:spPr/>
      <dgm:t>
        <a:bodyPr/>
        <a:lstStyle/>
        <a:p>
          <a:endParaRPr lang="en-US"/>
        </a:p>
      </dgm:t>
    </dgm:pt>
    <dgm:pt modelId="{0314DD71-79AA-4850-B658-3CE6EF2F5C6B}" type="sibTrans" cxnId="{A9C7E50B-F8A5-495B-A25C-1906ABB098A4}">
      <dgm:prSet/>
      <dgm:spPr/>
      <dgm:t>
        <a:bodyPr/>
        <a:lstStyle/>
        <a:p>
          <a:endParaRPr lang="en-US"/>
        </a:p>
      </dgm:t>
    </dgm:pt>
    <dgm:pt modelId="{F2C75368-B40A-4D47-9605-DA6386BF9646}" type="pres">
      <dgm:prSet presAssocID="{2AB8C877-5516-4642-AB6E-15705689756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CB5998-EF2C-4B35-B522-5F629723A7DE}" type="pres">
      <dgm:prSet presAssocID="{9195F80F-A387-40A3-AAEC-637BBDF5BBB3}" presName="parentText" presStyleLbl="node1" presStyleIdx="0" presStyleCnt="1" custLinFactNeighborX="1471" custLinFactNeighborY="-5818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22A513-80C2-47B6-A01B-0EB45C3BAA27}" type="presOf" srcId="{9195F80F-A387-40A3-AAEC-637BBDF5BBB3}" destId="{48CB5998-EF2C-4B35-B522-5F629723A7DE}" srcOrd="0" destOrd="0" presId="urn:microsoft.com/office/officeart/2005/8/layout/vList2"/>
    <dgm:cxn modelId="{A9C7E50B-F8A5-495B-A25C-1906ABB098A4}" srcId="{2AB8C877-5516-4642-AB6E-15705689756B}" destId="{9195F80F-A387-40A3-AAEC-637BBDF5BBB3}" srcOrd="0" destOrd="0" parTransId="{5EFD0EB6-4098-4A6E-BB30-A503E3638EEF}" sibTransId="{0314DD71-79AA-4850-B658-3CE6EF2F5C6B}"/>
    <dgm:cxn modelId="{640238E4-C75B-43D7-A3C0-D30DF6E1AD1B}" type="presOf" srcId="{2AB8C877-5516-4642-AB6E-15705689756B}" destId="{F2C75368-B40A-4D47-9605-DA6386BF9646}" srcOrd="0" destOrd="0" presId="urn:microsoft.com/office/officeart/2005/8/layout/vList2"/>
    <dgm:cxn modelId="{80A14426-7EF8-44BC-AA15-606FE42E7AC6}" type="presParOf" srcId="{F2C75368-B40A-4D47-9605-DA6386BF9646}" destId="{48CB5998-EF2C-4B35-B522-5F629723A7D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BD1E11-32D4-4D71-9E9E-D06ECEBDB27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793459-6995-4047-A218-58F71469037B}">
      <dgm:prSet phldrT="[Text]"/>
      <dgm:spPr/>
      <dgm:t>
        <a:bodyPr/>
        <a:lstStyle/>
        <a:p>
          <a:r>
            <a:rPr lang="en-US" dirty="0" smtClean="0"/>
            <a:t>Dana </a:t>
          </a:r>
          <a:r>
            <a:rPr lang="en-US" dirty="0" err="1" smtClean="0"/>
            <a:t>Nickles</a:t>
          </a:r>
          <a:r>
            <a:rPr lang="en-US" dirty="0" smtClean="0"/>
            <a:t>  </a:t>
          </a:r>
          <a:r>
            <a:rPr lang="en-US" dirty="0" smtClean="0"/>
            <a:t>Executive Director</a:t>
          </a:r>
          <a:endParaRPr lang="en-US" dirty="0"/>
        </a:p>
      </dgm:t>
    </dgm:pt>
    <dgm:pt modelId="{6395A009-D6D6-47E4-BD5F-4D27D488765F}" type="parTrans" cxnId="{2BE4CABE-F1A4-4D31-8F22-D9050CC64C16}">
      <dgm:prSet/>
      <dgm:spPr/>
      <dgm:t>
        <a:bodyPr/>
        <a:lstStyle/>
        <a:p>
          <a:endParaRPr lang="en-US"/>
        </a:p>
      </dgm:t>
    </dgm:pt>
    <dgm:pt modelId="{FC74C39E-EB36-49E9-9770-B3922A771354}" type="sibTrans" cxnId="{2BE4CABE-F1A4-4D31-8F22-D9050CC64C16}">
      <dgm:prSet/>
      <dgm:spPr/>
      <dgm:t>
        <a:bodyPr/>
        <a:lstStyle/>
        <a:p>
          <a:endParaRPr lang="en-US"/>
        </a:p>
      </dgm:t>
    </dgm:pt>
    <dgm:pt modelId="{5C5EC40E-A218-44F1-9CEC-6EB749CAE3BA}">
      <dgm:prSet phldrT="[Text]"/>
      <dgm:spPr/>
      <dgm:t>
        <a:bodyPr/>
        <a:lstStyle/>
        <a:p>
          <a:r>
            <a:rPr lang="en-US" smtClean="0"/>
            <a:t>Allison Adams</a:t>
          </a:r>
        </a:p>
        <a:p>
          <a:r>
            <a:rPr lang="en-US" smtClean="0"/>
            <a:t>President</a:t>
          </a:r>
          <a:endParaRPr lang="en-US" dirty="0"/>
        </a:p>
      </dgm:t>
    </dgm:pt>
    <dgm:pt modelId="{311C1393-931A-47CB-B889-33E5F5C1D6E9}" type="parTrans" cxnId="{458C356F-BAD7-40C5-BEFD-9C98552C503F}">
      <dgm:prSet/>
      <dgm:spPr/>
      <dgm:t>
        <a:bodyPr/>
        <a:lstStyle/>
        <a:p>
          <a:endParaRPr lang="en-US"/>
        </a:p>
      </dgm:t>
    </dgm:pt>
    <dgm:pt modelId="{4E60981C-2E1E-467C-8FD8-E9836394AE86}" type="sibTrans" cxnId="{458C356F-BAD7-40C5-BEFD-9C98552C503F}">
      <dgm:prSet/>
      <dgm:spPr/>
      <dgm:t>
        <a:bodyPr/>
        <a:lstStyle/>
        <a:p>
          <a:endParaRPr lang="en-US"/>
        </a:p>
      </dgm:t>
    </dgm:pt>
    <dgm:pt modelId="{E4EAC169-297D-46FD-94DC-A82ECCE8D9E3}">
      <dgm:prSet phldrT="[Text]"/>
      <dgm:spPr/>
      <dgm:t>
        <a:bodyPr/>
        <a:lstStyle/>
        <a:p>
          <a:r>
            <a:rPr lang="en-US" dirty="0" smtClean="0"/>
            <a:t>Maria Hardy </a:t>
          </a:r>
          <a:r>
            <a:rPr lang="en-US" dirty="0" smtClean="0"/>
            <a:t>President</a:t>
          </a:r>
          <a:endParaRPr lang="en-US" dirty="0"/>
        </a:p>
      </dgm:t>
    </dgm:pt>
    <dgm:pt modelId="{74DB7F07-F1D9-4585-8543-3EC762C60C70}" type="parTrans" cxnId="{358C5E04-DE37-412E-8612-B01F11DA8376}">
      <dgm:prSet/>
      <dgm:spPr/>
      <dgm:t>
        <a:bodyPr/>
        <a:lstStyle/>
        <a:p>
          <a:endParaRPr lang="en-US"/>
        </a:p>
      </dgm:t>
    </dgm:pt>
    <dgm:pt modelId="{8D7D2526-0638-4F5B-972A-CA8D650AEE63}" type="sibTrans" cxnId="{358C5E04-DE37-412E-8612-B01F11DA8376}">
      <dgm:prSet/>
      <dgm:spPr/>
      <dgm:t>
        <a:bodyPr/>
        <a:lstStyle/>
        <a:p>
          <a:endParaRPr lang="en-US"/>
        </a:p>
      </dgm:t>
    </dgm:pt>
    <dgm:pt modelId="{78B47B03-AA86-44FA-9BDE-F0C537BEC45F}">
      <dgm:prSet phldrT="[Text]"/>
      <dgm:spPr/>
      <dgm:t>
        <a:bodyPr/>
        <a:lstStyle/>
        <a:p>
          <a:r>
            <a:rPr lang="en-US" dirty="0" smtClean="0"/>
            <a:t>Randy Gooch  Treasurer</a:t>
          </a:r>
          <a:endParaRPr lang="en-US" dirty="0"/>
        </a:p>
      </dgm:t>
    </dgm:pt>
    <dgm:pt modelId="{8C975541-02AB-4861-AD47-74B97FAAC33F}" type="parTrans" cxnId="{288ECF0B-BF3A-44DD-8A6D-B74BA42DC7E3}">
      <dgm:prSet/>
      <dgm:spPr/>
      <dgm:t>
        <a:bodyPr/>
        <a:lstStyle/>
        <a:p>
          <a:endParaRPr lang="en-US"/>
        </a:p>
      </dgm:t>
    </dgm:pt>
    <dgm:pt modelId="{6A971A3F-C0D8-48CB-AB6C-788B1E99D14E}" type="sibTrans" cxnId="{288ECF0B-BF3A-44DD-8A6D-B74BA42DC7E3}">
      <dgm:prSet/>
      <dgm:spPr/>
      <dgm:t>
        <a:bodyPr/>
        <a:lstStyle/>
        <a:p>
          <a:endParaRPr lang="en-US"/>
        </a:p>
      </dgm:t>
    </dgm:pt>
    <dgm:pt modelId="{BD126EF9-913C-45CD-B6B9-DA8DC5B7EA5F}">
      <dgm:prSet phldrT="[Text]"/>
      <dgm:spPr/>
      <dgm:t>
        <a:bodyPr/>
        <a:lstStyle/>
        <a:p>
          <a:r>
            <a:rPr lang="en-US" dirty="0" smtClean="0"/>
            <a:t>Kayla Bebout </a:t>
          </a:r>
          <a:r>
            <a:rPr lang="en-US" dirty="0" smtClean="0"/>
            <a:t>Secretary</a:t>
          </a:r>
          <a:endParaRPr lang="en-US" dirty="0"/>
        </a:p>
      </dgm:t>
    </dgm:pt>
    <dgm:pt modelId="{F6953D4B-3A81-4A8E-AB5D-AA89E33F9EE2}" type="parTrans" cxnId="{55D04A78-D774-4603-95FF-485E03A64F2A}">
      <dgm:prSet/>
      <dgm:spPr/>
      <dgm:t>
        <a:bodyPr/>
        <a:lstStyle/>
        <a:p>
          <a:endParaRPr lang="en-US"/>
        </a:p>
      </dgm:t>
    </dgm:pt>
    <dgm:pt modelId="{1B0DC6CA-51D8-4AD3-A1A9-25A7F96ED122}" type="sibTrans" cxnId="{55D04A78-D774-4603-95FF-485E03A64F2A}">
      <dgm:prSet/>
      <dgm:spPr/>
      <dgm:t>
        <a:bodyPr/>
        <a:lstStyle/>
        <a:p>
          <a:endParaRPr lang="en-US"/>
        </a:p>
      </dgm:t>
    </dgm:pt>
    <dgm:pt modelId="{4B92B764-5B37-43BC-85CD-ABFF199263EC}">
      <dgm:prSet phldrT="[Text]"/>
      <dgm:spPr/>
      <dgm:t>
        <a:bodyPr/>
        <a:lstStyle/>
        <a:p>
          <a:r>
            <a:rPr lang="en-US" dirty="0" smtClean="0"/>
            <a:t>Teresa Gamsky North Representative</a:t>
          </a:r>
          <a:endParaRPr lang="en-US" dirty="0" smtClean="0"/>
        </a:p>
      </dgm:t>
    </dgm:pt>
    <dgm:pt modelId="{8912B19E-F371-4B64-96A9-13C71BE9884B}" type="parTrans" cxnId="{285916CC-52F2-45CE-9B68-B2C863EE73E4}">
      <dgm:prSet/>
      <dgm:spPr/>
      <dgm:t>
        <a:bodyPr/>
        <a:lstStyle/>
        <a:p>
          <a:endParaRPr lang="en-US"/>
        </a:p>
      </dgm:t>
    </dgm:pt>
    <dgm:pt modelId="{CA63BCA0-3CE3-46E6-906D-D70F65487C61}" type="sibTrans" cxnId="{285916CC-52F2-45CE-9B68-B2C863EE73E4}">
      <dgm:prSet/>
      <dgm:spPr/>
      <dgm:t>
        <a:bodyPr/>
        <a:lstStyle/>
        <a:p>
          <a:endParaRPr lang="en-US"/>
        </a:p>
      </dgm:t>
    </dgm:pt>
    <dgm:pt modelId="{DFD643E3-8B48-4772-BB9F-8C795783AB70}">
      <dgm:prSet phldrT="[Text]"/>
      <dgm:spPr/>
      <dgm:t>
        <a:bodyPr/>
        <a:lstStyle/>
        <a:p>
          <a:r>
            <a:rPr lang="en-US" dirty="0" smtClean="0"/>
            <a:t>Thursa Sloan East </a:t>
          </a:r>
          <a:r>
            <a:rPr lang="en-US" dirty="0" smtClean="0"/>
            <a:t>Representative</a:t>
          </a:r>
          <a:endParaRPr lang="en-US" dirty="0"/>
        </a:p>
      </dgm:t>
    </dgm:pt>
    <dgm:pt modelId="{055C5586-B490-42EA-905A-C8B126CFA320}" type="parTrans" cxnId="{DAE68EA7-1C3E-4952-BE5B-EFAF7C332030}">
      <dgm:prSet/>
      <dgm:spPr/>
      <dgm:t>
        <a:bodyPr/>
        <a:lstStyle/>
        <a:p>
          <a:endParaRPr lang="en-US"/>
        </a:p>
      </dgm:t>
    </dgm:pt>
    <dgm:pt modelId="{22AB2FFE-7FB8-488E-9437-83BB98C63F85}" type="sibTrans" cxnId="{DAE68EA7-1C3E-4952-BE5B-EFAF7C332030}">
      <dgm:prSet/>
      <dgm:spPr/>
      <dgm:t>
        <a:bodyPr/>
        <a:lstStyle/>
        <a:p>
          <a:endParaRPr lang="en-US"/>
        </a:p>
      </dgm:t>
    </dgm:pt>
    <dgm:pt modelId="{6EB9D10E-FDC9-4D8C-8623-FF73FC60CC23}">
      <dgm:prSet phldrT="[Text]"/>
      <dgm:spPr/>
      <dgm:t>
        <a:bodyPr/>
        <a:lstStyle/>
        <a:p>
          <a:r>
            <a:rPr lang="en-US" dirty="0" smtClean="0"/>
            <a:t>Nancy Crewe</a:t>
          </a:r>
        </a:p>
        <a:p>
          <a:r>
            <a:rPr lang="en-US" dirty="0" smtClean="0"/>
            <a:t> South </a:t>
          </a:r>
          <a:r>
            <a:rPr lang="en-US" dirty="0" smtClean="0"/>
            <a:t>Representative</a:t>
          </a:r>
          <a:endParaRPr lang="en-US" dirty="0"/>
        </a:p>
      </dgm:t>
    </dgm:pt>
    <dgm:pt modelId="{5BF971A2-2C28-4E6A-85CC-BE47CE29CC69}" type="parTrans" cxnId="{4A34D897-3537-43D3-8034-50C229EE418B}">
      <dgm:prSet/>
      <dgm:spPr/>
      <dgm:t>
        <a:bodyPr/>
        <a:lstStyle/>
        <a:p>
          <a:endParaRPr lang="en-US"/>
        </a:p>
      </dgm:t>
    </dgm:pt>
    <dgm:pt modelId="{56E9825A-F056-4A35-806C-55FD8E03DA6A}" type="sibTrans" cxnId="{4A34D897-3537-43D3-8034-50C229EE418B}">
      <dgm:prSet/>
      <dgm:spPr/>
      <dgm:t>
        <a:bodyPr/>
        <a:lstStyle/>
        <a:p>
          <a:endParaRPr lang="en-US"/>
        </a:p>
      </dgm:t>
    </dgm:pt>
    <dgm:pt modelId="{BE2BD102-E918-40C3-A6F2-D4AB3B55B130}">
      <dgm:prSet phldrT="[Text]"/>
      <dgm:spPr/>
      <dgm:t>
        <a:bodyPr/>
        <a:lstStyle/>
        <a:p>
          <a:r>
            <a:rPr lang="en-US" dirty="0" smtClean="0"/>
            <a:t>Jen Harris </a:t>
          </a:r>
          <a:endParaRPr lang="en-US" dirty="0" smtClean="0"/>
        </a:p>
        <a:p>
          <a:r>
            <a:rPr lang="en-US" dirty="0" smtClean="0"/>
            <a:t> </a:t>
          </a:r>
          <a:r>
            <a:rPr lang="en-US" dirty="0" smtClean="0"/>
            <a:t>West Representative</a:t>
          </a:r>
          <a:endParaRPr lang="en-US" dirty="0"/>
        </a:p>
      </dgm:t>
    </dgm:pt>
    <dgm:pt modelId="{159779AA-882F-4D25-B22C-25DDA2971E51}" type="parTrans" cxnId="{FD65D28C-F2BD-4A19-AEDB-650ABBAC635F}">
      <dgm:prSet/>
      <dgm:spPr/>
      <dgm:t>
        <a:bodyPr/>
        <a:lstStyle/>
        <a:p>
          <a:endParaRPr lang="en-US"/>
        </a:p>
      </dgm:t>
    </dgm:pt>
    <dgm:pt modelId="{9382B8B7-456E-4C82-B354-13B4380475D1}" type="sibTrans" cxnId="{FD65D28C-F2BD-4A19-AEDB-650ABBAC635F}">
      <dgm:prSet/>
      <dgm:spPr/>
      <dgm:t>
        <a:bodyPr/>
        <a:lstStyle/>
        <a:p>
          <a:endParaRPr lang="en-US"/>
        </a:p>
      </dgm:t>
    </dgm:pt>
    <dgm:pt modelId="{41CD03BC-473E-4831-9213-2094CCFADB97}">
      <dgm:prSet phldrT="[Text]"/>
      <dgm:spPr/>
      <dgm:t>
        <a:bodyPr/>
        <a:lstStyle/>
        <a:p>
          <a:r>
            <a:rPr lang="en-US" dirty="0" smtClean="0"/>
            <a:t>Andrea </a:t>
          </a:r>
          <a:r>
            <a:rPr lang="en-US" dirty="0" err="1" smtClean="0"/>
            <a:t>Renfrow</a:t>
          </a:r>
          <a:r>
            <a:rPr lang="en-US" dirty="0" smtClean="0"/>
            <a:t>  Single County </a:t>
          </a:r>
          <a:r>
            <a:rPr lang="en-US" dirty="0" smtClean="0"/>
            <a:t>Representative</a:t>
          </a:r>
          <a:endParaRPr lang="en-US" dirty="0"/>
        </a:p>
      </dgm:t>
    </dgm:pt>
    <dgm:pt modelId="{FD46F9C7-907C-42BB-9FEA-0C72527CF103}" type="parTrans" cxnId="{E91579BF-CCFD-45F7-9B63-F95B31B02491}">
      <dgm:prSet/>
      <dgm:spPr/>
      <dgm:t>
        <a:bodyPr/>
        <a:lstStyle/>
        <a:p>
          <a:endParaRPr lang="en-US"/>
        </a:p>
      </dgm:t>
    </dgm:pt>
    <dgm:pt modelId="{44225B5F-E0DD-4BBF-843A-55F84EA9AF57}" type="sibTrans" cxnId="{E91579BF-CCFD-45F7-9B63-F95B31B02491}">
      <dgm:prSet/>
      <dgm:spPr/>
      <dgm:t>
        <a:bodyPr/>
        <a:lstStyle/>
        <a:p>
          <a:endParaRPr lang="en-US"/>
        </a:p>
      </dgm:t>
    </dgm:pt>
    <dgm:pt modelId="{EEA1ACB6-8D3B-45F0-A387-BFF112D76604}">
      <dgm:prSet phldrT="[Text]"/>
      <dgm:spPr/>
      <dgm:t>
        <a:bodyPr/>
        <a:lstStyle/>
        <a:p>
          <a:r>
            <a:rPr lang="en-US" dirty="0" smtClean="0"/>
            <a:t>Dr. Kraig Humbaugh Independent </a:t>
          </a:r>
          <a:r>
            <a:rPr lang="en-US" dirty="0" smtClean="0"/>
            <a:t>Representative</a:t>
          </a:r>
          <a:endParaRPr lang="en-US" dirty="0"/>
        </a:p>
      </dgm:t>
    </dgm:pt>
    <dgm:pt modelId="{860C4231-8F64-41E4-8880-7588CC843A95}" type="parTrans" cxnId="{6A63D5D0-088D-47F7-B527-9E87B561C24C}">
      <dgm:prSet/>
      <dgm:spPr/>
      <dgm:t>
        <a:bodyPr/>
        <a:lstStyle/>
        <a:p>
          <a:endParaRPr lang="en-US"/>
        </a:p>
      </dgm:t>
    </dgm:pt>
    <dgm:pt modelId="{61F04F25-0ED1-4A36-B35E-BDE8D5948A2A}" type="sibTrans" cxnId="{6A63D5D0-088D-47F7-B527-9E87B561C24C}">
      <dgm:prSet/>
      <dgm:spPr/>
      <dgm:t>
        <a:bodyPr/>
        <a:lstStyle/>
        <a:p>
          <a:endParaRPr lang="en-US"/>
        </a:p>
      </dgm:t>
    </dgm:pt>
    <dgm:pt modelId="{78D4E7F8-2A18-4D28-A13A-F29159B84C1B}">
      <dgm:prSet phldrT="[Text]"/>
      <dgm:spPr/>
      <dgm:t>
        <a:bodyPr/>
        <a:lstStyle/>
        <a:p>
          <a:r>
            <a:rPr lang="en-US" dirty="0" smtClean="0"/>
            <a:t>Sara Jo Best </a:t>
          </a:r>
        </a:p>
        <a:p>
          <a:r>
            <a:rPr lang="en-US" dirty="0" smtClean="0"/>
            <a:t>District </a:t>
          </a:r>
          <a:r>
            <a:rPr lang="en-US" dirty="0" smtClean="0"/>
            <a:t>Representative</a:t>
          </a:r>
          <a:endParaRPr lang="en-US" dirty="0"/>
        </a:p>
      </dgm:t>
    </dgm:pt>
    <dgm:pt modelId="{BEC80CC1-50AE-4A87-8D64-08C24BD6E3CC}" type="parTrans" cxnId="{D5C91167-9686-4E19-A6A8-05188A8F6622}">
      <dgm:prSet/>
      <dgm:spPr/>
      <dgm:t>
        <a:bodyPr/>
        <a:lstStyle/>
        <a:p>
          <a:endParaRPr lang="en-US"/>
        </a:p>
      </dgm:t>
    </dgm:pt>
    <dgm:pt modelId="{265952D2-18E8-4FEF-8952-7CB7177DDBDC}" type="sibTrans" cxnId="{D5C91167-9686-4E19-A6A8-05188A8F6622}">
      <dgm:prSet/>
      <dgm:spPr/>
      <dgm:t>
        <a:bodyPr/>
        <a:lstStyle/>
        <a:p>
          <a:endParaRPr lang="en-US"/>
        </a:p>
      </dgm:t>
    </dgm:pt>
    <dgm:pt modelId="{8D736845-B78A-4EA9-B989-A3754E0AAE70}">
      <dgm:prSet phldrT="[Text]"/>
      <dgm:spPr/>
      <dgm:t>
        <a:bodyPr/>
        <a:lstStyle/>
        <a:p>
          <a:r>
            <a:rPr lang="en-US" dirty="0" smtClean="0"/>
            <a:t>Jill LeMaster</a:t>
          </a:r>
        </a:p>
        <a:p>
          <a:r>
            <a:rPr lang="en-US" dirty="0" smtClean="0"/>
            <a:t>Office Manager</a:t>
          </a:r>
          <a:endParaRPr lang="en-US" dirty="0"/>
        </a:p>
      </dgm:t>
    </dgm:pt>
    <dgm:pt modelId="{FE7B297E-D3E8-4281-BDF0-F7AB41EC3B53}" type="parTrans" cxnId="{0091404B-1821-40C7-8A95-CD04D1B01958}">
      <dgm:prSet/>
      <dgm:spPr/>
      <dgm:t>
        <a:bodyPr/>
        <a:lstStyle/>
        <a:p>
          <a:endParaRPr lang="en-US"/>
        </a:p>
      </dgm:t>
    </dgm:pt>
    <dgm:pt modelId="{7492B4DC-8941-404F-B4F2-C15CAC7D49E8}" type="sibTrans" cxnId="{0091404B-1821-40C7-8A95-CD04D1B01958}">
      <dgm:prSet/>
      <dgm:spPr/>
      <dgm:t>
        <a:bodyPr/>
        <a:lstStyle/>
        <a:p>
          <a:endParaRPr lang="en-US"/>
        </a:p>
      </dgm:t>
    </dgm:pt>
    <dgm:pt modelId="{9A15CAD2-2680-4456-9679-7143EDD97D05}">
      <dgm:prSet phldrT="[Text]"/>
      <dgm:spPr/>
      <dgm:t>
        <a:bodyPr/>
        <a:lstStyle/>
        <a:p>
          <a:r>
            <a:rPr lang="en-US" dirty="0" smtClean="0"/>
            <a:t>Carla Tillett</a:t>
          </a:r>
          <a:endParaRPr lang="en-US" dirty="0" smtClean="0"/>
        </a:p>
        <a:p>
          <a:r>
            <a:rPr lang="en-US" dirty="0" smtClean="0"/>
            <a:t>Membership Specialist</a:t>
          </a:r>
          <a:endParaRPr lang="en-US" dirty="0"/>
        </a:p>
      </dgm:t>
    </dgm:pt>
    <dgm:pt modelId="{8514AFF0-4E32-446A-AF66-683B19B48697}" type="parTrans" cxnId="{0AE379DA-7381-43A2-AD7B-722FFB0293B0}">
      <dgm:prSet/>
      <dgm:spPr/>
      <dgm:t>
        <a:bodyPr/>
        <a:lstStyle/>
        <a:p>
          <a:endParaRPr lang="en-US"/>
        </a:p>
      </dgm:t>
    </dgm:pt>
    <dgm:pt modelId="{7480FE32-B1E9-4D35-B173-DA2BFB6465EE}" type="sibTrans" cxnId="{0AE379DA-7381-43A2-AD7B-722FFB0293B0}">
      <dgm:prSet/>
      <dgm:spPr/>
      <dgm:t>
        <a:bodyPr/>
        <a:lstStyle/>
        <a:p>
          <a:endParaRPr lang="en-US"/>
        </a:p>
      </dgm:t>
    </dgm:pt>
    <dgm:pt modelId="{343786F2-DDE4-4A99-8EF9-F2B9A0760907}" type="pres">
      <dgm:prSet presAssocID="{32BD1E11-32D4-4D71-9E9E-D06ECEBDB27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7A9EFD-84BF-4AE9-A1F2-A38E4599CEB3}" type="pres">
      <dgm:prSet presAssocID="{4F793459-6995-4047-A218-58F71469037B}" presName="node" presStyleLbl="node1" presStyleIdx="0" presStyleCnt="14" custScaleY="106933" custLinFactNeighborX="1842" custLinFactNeighborY="-1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C1C27C-658F-4D7F-BB48-EC0840DB9CEF}" type="pres">
      <dgm:prSet presAssocID="{FC74C39E-EB36-49E9-9770-B3922A771354}" presName="sibTrans" presStyleCnt="0"/>
      <dgm:spPr/>
    </dgm:pt>
    <dgm:pt modelId="{01158AA0-96D7-4FDB-809B-E0A871CAD0BC}" type="pres">
      <dgm:prSet presAssocID="{5C5EC40E-A218-44F1-9CEC-6EB749CAE3BA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C06476-D97A-4274-99DB-541B356DC9BB}" type="pres">
      <dgm:prSet presAssocID="{4E60981C-2E1E-467C-8FD8-E9836394AE86}" presName="sibTrans" presStyleCnt="0"/>
      <dgm:spPr/>
    </dgm:pt>
    <dgm:pt modelId="{30C9121C-699A-4A29-8C63-B17462F8A5CA}" type="pres">
      <dgm:prSet presAssocID="{E4EAC169-297D-46FD-94DC-A82ECCE8D9E3}" presName="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4C8EC-DB96-44DC-BD00-3A1F89FF184B}" type="pres">
      <dgm:prSet presAssocID="{8D7D2526-0638-4F5B-972A-CA8D650AEE63}" presName="sibTrans" presStyleCnt="0"/>
      <dgm:spPr/>
    </dgm:pt>
    <dgm:pt modelId="{ADBF7DD0-1A26-4D48-87DD-09C49A8DB921}" type="pres">
      <dgm:prSet presAssocID="{78B47B03-AA86-44FA-9BDE-F0C537BEC45F}" presName="node" presStyleLbl="node1" presStyleIdx="3" presStyleCnt="14" custLinFactX="9456" custLinFactNeighborX="100000" custLinFactNeighborY="3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764E3-4B50-4FD7-88B1-B80DBA182734}" type="pres">
      <dgm:prSet presAssocID="{6A971A3F-C0D8-48CB-AB6C-788B1E99D14E}" presName="sibTrans" presStyleCnt="0"/>
      <dgm:spPr/>
    </dgm:pt>
    <dgm:pt modelId="{A7179676-3DFE-4F15-9524-CFE4A4F23009}" type="pres">
      <dgm:prSet presAssocID="{BD126EF9-913C-45CD-B6B9-DA8DC5B7EA5F}" presName="node" presStyleLbl="node1" presStyleIdx="4" presStyleCnt="14" custLinFactX="-8827" custLinFactNeighborX="-100000" custLinFactNeighborY="19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AEDDD-50A9-4763-B878-D530D6E91EC4}" type="pres">
      <dgm:prSet presAssocID="{1B0DC6CA-51D8-4AD3-A1A9-25A7F96ED122}" presName="sibTrans" presStyleCnt="0"/>
      <dgm:spPr/>
    </dgm:pt>
    <dgm:pt modelId="{4653D69F-A109-4F3B-8B18-2059A965A33A}" type="pres">
      <dgm:prSet presAssocID="{4B92B764-5B37-43BC-85CD-ABFF199263EC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58EDDA-6AA9-44C3-A1E4-2D5CE5111537}" type="pres">
      <dgm:prSet presAssocID="{CA63BCA0-3CE3-46E6-906D-D70F65487C61}" presName="sibTrans" presStyleCnt="0"/>
      <dgm:spPr/>
    </dgm:pt>
    <dgm:pt modelId="{DE3F2CC1-6D1C-437D-9EB7-2F6E2DFFC7CE}" type="pres">
      <dgm:prSet presAssocID="{DFD643E3-8B48-4772-BB9F-8C795783AB70}" presName="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E679E6-84D4-4B27-90F4-CD3DB8BB5F3A}" type="pres">
      <dgm:prSet presAssocID="{22AB2FFE-7FB8-488E-9437-83BB98C63F85}" presName="sibTrans" presStyleCnt="0"/>
      <dgm:spPr/>
    </dgm:pt>
    <dgm:pt modelId="{8289E841-2FE7-4256-8273-1B6A02DFF0C0}" type="pres">
      <dgm:prSet presAssocID="{6EB9D10E-FDC9-4D8C-8623-FF73FC60CC23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46315D-E404-4D60-82F0-FE618798C78B}" type="pres">
      <dgm:prSet presAssocID="{56E9825A-F056-4A35-806C-55FD8E03DA6A}" presName="sibTrans" presStyleCnt="0"/>
      <dgm:spPr/>
    </dgm:pt>
    <dgm:pt modelId="{C0302465-E852-40D0-B2FD-ED0A5203E752}" type="pres">
      <dgm:prSet presAssocID="{BE2BD102-E918-40C3-A6F2-D4AB3B55B130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7C1690-5AA6-4271-A47B-A3F347826025}" type="pres">
      <dgm:prSet presAssocID="{9382B8B7-456E-4C82-B354-13B4380475D1}" presName="sibTrans" presStyleCnt="0"/>
      <dgm:spPr/>
    </dgm:pt>
    <dgm:pt modelId="{C0868003-68DE-4079-B0C0-7D8E5B7CC0F5}" type="pres">
      <dgm:prSet presAssocID="{41CD03BC-473E-4831-9213-2094CCFADB97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F09DE-16E6-4AD6-BFE2-C8F4A7D612ED}" type="pres">
      <dgm:prSet presAssocID="{44225B5F-E0DD-4BBF-843A-55F84EA9AF57}" presName="sibTrans" presStyleCnt="0"/>
      <dgm:spPr/>
    </dgm:pt>
    <dgm:pt modelId="{BF92E9ED-C64C-4562-AACE-6B0BD4640B80}" type="pres">
      <dgm:prSet presAssocID="{EEA1ACB6-8D3B-45F0-A387-BFF112D76604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723DB7-C108-44D7-9AB0-C22058337845}" type="pres">
      <dgm:prSet presAssocID="{61F04F25-0ED1-4A36-B35E-BDE8D5948A2A}" presName="sibTrans" presStyleCnt="0"/>
      <dgm:spPr/>
    </dgm:pt>
    <dgm:pt modelId="{52990EB5-2C5B-4CC4-AD6B-2A017DA9F99C}" type="pres">
      <dgm:prSet presAssocID="{78D4E7F8-2A18-4D28-A13A-F29159B84C1B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8D2F43-8BD9-4A15-B3F5-38A978B0AD55}" type="pres">
      <dgm:prSet presAssocID="{265952D2-18E8-4FEF-8952-7CB7177DDBDC}" presName="sibTrans" presStyleCnt="0"/>
      <dgm:spPr/>
    </dgm:pt>
    <dgm:pt modelId="{1BD1DAF8-B304-4B0E-852A-86AE3F4263D2}" type="pres">
      <dgm:prSet presAssocID="{8D736845-B78A-4EA9-B989-A3754E0AAE70}" presName="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E2DDE-CE17-46A3-B06D-1C6C95715FA1}" type="pres">
      <dgm:prSet presAssocID="{7492B4DC-8941-404F-B4F2-C15CAC7D49E8}" presName="sibTrans" presStyleCnt="0"/>
      <dgm:spPr/>
    </dgm:pt>
    <dgm:pt modelId="{6B8259F1-958F-405F-9497-5DC974034A29}" type="pres">
      <dgm:prSet presAssocID="{9A15CAD2-2680-4456-9679-7143EDD97D05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DFBBBA-EB94-4509-B8F9-2654636CBF07}" type="presOf" srcId="{BE2BD102-E918-40C3-A6F2-D4AB3B55B130}" destId="{C0302465-E852-40D0-B2FD-ED0A5203E752}" srcOrd="0" destOrd="0" presId="urn:microsoft.com/office/officeart/2005/8/layout/default"/>
    <dgm:cxn modelId="{1AB1EA29-5D49-4C7D-8DD9-555E624A90D9}" type="presOf" srcId="{78B47B03-AA86-44FA-9BDE-F0C537BEC45F}" destId="{ADBF7DD0-1A26-4D48-87DD-09C49A8DB921}" srcOrd="0" destOrd="0" presId="urn:microsoft.com/office/officeart/2005/8/layout/default"/>
    <dgm:cxn modelId="{FD65D28C-F2BD-4A19-AEDB-650ABBAC635F}" srcId="{32BD1E11-32D4-4D71-9E9E-D06ECEBDB27F}" destId="{BE2BD102-E918-40C3-A6F2-D4AB3B55B130}" srcOrd="8" destOrd="0" parTransId="{159779AA-882F-4D25-B22C-25DDA2971E51}" sibTransId="{9382B8B7-456E-4C82-B354-13B4380475D1}"/>
    <dgm:cxn modelId="{0AE379DA-7381-43A2-AD7B-722FFB0293B0}" srcId="{32BD1E11-32D4-4D71-9E9E-D06ECEBDB27F}" destId="{9A15CAD2-2680-4456-9679-7143EDD97D05}" srcOrd="13" destOrd="0" parTransId="{8514AFF0-4E32-446A-AF66-683B19B48697}" sibTransId="{7480FE32-B1E9-4D35-B173-DA2BFB6465EE}"/>
    <dgm:cxn modelId="{DAE68EA7-1C3E-4952-BE5B-EFAF7C332030}" srcId="{32BD1E11-32D4-4D71-9E9E-D06ECEBDB27F}" destId="{DFD643E3-8B48-4772-BB9F-8C795783AB70}" srcOrd="6" destOrd="0" parTransId="{055C5586-B490-42EA-905A-C8B126CFA320}" sibTransId="{22AB2FFE-7FB8-488E-9437-83BB98C63F85}"/>
    <dgm:cxn modelId="{288ECF0B-BF3A-44DD-8A6D-B74BA42DC7E3}" srcId="{32BD1E11-32D4-4D71-9E9E-D06ECEBDB27F}" destId="{78B47B03-AA86-44FA-9BDE-F0C537BEC45F}" srcOrd="3" destOrd="0" parTransId="{8C975541-02AB-4861-AD47-74B97FAAC33F}" sibTransId="{6A971A3F-C0D8-48CB-AB6C-788B1E99D14E}"/>
    <dgm:cxn modelId="{358C5E04-DE37-412E-8612-B01F11DA8376}" srcId="{32BD1E11-32D4-4D71-9E9E-D06ECEBDB27F}" destId="{E4EAC169-297D-46FD-94DC-A82ECCE8D9E3}" srcOrd="2" destOrd="0" parTransId="{74DB7F07-F1D9-4585-8543-3EC762C60C70}" sibTransId="{8D7D2526-0638-4F5B-972A-CA8D650AEE63}"/>
    <dgm:cxn modelId="{E91579BF-CCFD-45F7-9B63-F95B31B02491}" srcId="{32BD1E11-32D4-4D71-9E9E-D06ECEBDB27F}" destId="{41CD03BC-473E-4831-9213-2094CCFADB97}" srcOrd="9" destOrd="0" parTransId="{FD46F9C7-907C-42BB-9FEA-0C72527CF103}" sibTransId="{44225B5F-E0DD-4BBF-843A-55F84EA9AF57}"/>
    <dgm:cxn modelId="{D5C91167-9686-4E19-A6A8-05188A8F6622}" srcId="{32BD1E11-32D4-4D71-9E9E-D06ECEBDB27F}" destId="{78D4E7F8-2A18-4D28-A13A-F29159B84C1B}" srcOrd="11" destOrd="0" parTransId="{BEC80CC1-50AE-4A87-8D64-08C24BD6E3CC}" sibTransId="{265952D2-18E8-4FEF-8952-7CB7177DDBDC}"/>
    <dgm:cxn modelId="{736FC750-AAD0-4AC2-922D-FE82B3C9BC7D}" type="presOf" srcId="{4F793459-6995-4047-A218-58F71469037B}" destId="{987A9EFD-84BF-4AE9-A1F2-A38E4599CEB3}" srcOrd="0" destOrd="0" presId="urn:microsoft.com/office/officeart/2005/8/layout/default"/>
    <dgm:cxn modelId="{B02C111B-2EB8-41B0-B2AD-F66559390479}" type="presOf" srcId="{EEA1ACB6-8D3B-45F0-A387-BFF112D76604}" destId="{BF92E9ED-C64C-4562-AACE-6B0BD4640B80}" srcOrd="0" destOrd="0" presId="urn:microsoft.com/office/officeart/2005/8/layout/default"/>
    <dgm:cxn modelId="{27B31B71-A830-46B3-821B-13F7DDE8874A}" type="presOf" srcId="{5C5EC40E-A218-44F1-9CEC-6EB749CAE3BA}" destId="{01158AA0-96D7-4FDB-809B-E0A871CAD0BC}" srcOrd="0" destOrd="0" presId="urn:microsoft.com/office/officeart/2005/8/layout/default"/>
    <dgm:cxn modelId="{9E04198F-5C84-47E5-9482-C9418FABFB72}" type="presOf" srcId="{6EB9D10E-FDC9-4D8C-8623-FF73FC60CC23}" destId="{8289E841-2FE7-4256-8273-1B6A02DFF0C0}" srcOrd="0" destOrd="0" presId="urn:microsoft.com/office/officeart/2005/8/layout/default"/>
    <dgm:cxn modelId="{134B1B69-DE8E-44F3-8E5D-0F76666598C1}" type="presOf" srcId="{DFD643E3-8B48-4772-BB9F-8C795783AB70}" destId="{DE3F2CC1-6D1C-437D-9EB7-2F6E2DFFC7CE}" srcOrd="0" destOrd="0" presId="urn:microsoft.com/office/officeart/2005/8/layout/default"/>
    <dgm:cxn modelId="{D8BA4683-EBA4-4DBF-AB37-3A1F80024DF9}" type="presOf" srcId="{8D736845-B78A-4EA9-B989-A3754E0AAE70}" destId="{1BD1DAF8-B304-4B0E-852A-86AE3F4263D2}" srcOrd="0" destOrd="0" presId="urn:microsoft.com/office/officeart/2005/8/layout/default"/>
    <dgm:cxn modelId="{4A34D897-3537-43D3-8034-50C229EE418B}" srcId="{32BD1E11-32D4-4D71-9E9E-D06ECEBDB27F}" destId="{6EB9D10E-FDC9-4D8C-8623-FF73FC60CC23}" srcOrd="7" destOrd="0" parTransId="{5BF971A2-2C28-4E6A-85CC-BE47CE29CC69}" sibTransId="{56E9825A-F056-4A35-806C-55FD8E03DA6A}"/>
    <dgm:cxn modelId="{351B48B7-1358-4C62-84F9-A7145EE842B4}" type="presOf" srcId="{BD126EF9-913C-45CD-B6B9-DA8DC5B7EA5F}" destId="{A7179676-3DFE-4F15-9524-CFE4A4F23009}" srcOrd="0" destOrd="0" presId="urn:microsoft.com/office/officeart/2005/8/layout/default"/>
    <dgm:cxn modelId="{285916CC-52F2-45CE-9B68-B2C863EE73E4}" srcId="{32BD1E11-32D4-4D71-9E9E-D06ECEBDB27F}" destId="{4B92B764-5B37-43BC-85CD-ABFF199263EC}" srcOrd="5" destOrd="0" parTransId="{8912B19E-F371-4B64-96A9-13C71BE9884B}" sibTransId="{CA63BCA0-3CE3-46E6-906D-D70F65487C61}"/>
    <dgm:cxn modelId="{6A63D5D0-088D-47F7-B527-9E87B561C24C}" srcId="{32BD1E11-32D4-4D71-9E9E-D06ECEBDB27F}" destId="{EEA1ACB6-8D3B-45F0-A387-BFF112D76604}" srcOrd="10" destOrd="0" parTransId="{860C4231-8F64-41E4-8880-7588CC843A95}" sibTransId="{61F04F25-0ED1-4A36-B35E-BDE8D5948A2A}"/>
    <dgm:cxn modelId="{55D04A78-D774-4603-95FF-485E03A64F2A}" srcId="{32BD1E11-32D4-4D71-9E9E-D06ECEBDB27F}" destId="{BD126EF9-913C-45CD-B6B9-DA8DC5B7EA5F}" srcOrd="4" destOrd="0" parTransId="{F6953D4B-3A81-4A8E-AB5D-AA89E33F9EE2}" sibTransId="{1B0DC6CA-51D8-4AD3-A1A9-25A7F96ED122}"/>
    <dgm:cxn modelId="{D6088A91-7A08-482B-87AB-337AEA78B45E}" type="presOf" srcId="{78D4E7F8-2A18-4D28-A13A-F29159B84C1B}" destId="{52990EB5-2C5B-4CC4-AD6B-2A017DA9F99C}" srcOrd="0" destOrd="0" presId="urn:microsoft.com/office/officeart/2005/8/layout/default"/>
    <dgm:cxn modelId="{2BE4CABE-F1A4-4D31-8F22-D9050CC64C16}" srcId="{32BD1E11-32D4-4D71-9E9E-D06ECEBDB27F}" destId="{4F793459-6995-4047-A218-58F71469037B}" srcOrd="0" destOrd="0" parTransId="{6395A009-D6D6-47E4-BD5F-4D27D488765F}" sibTransId="{FC74C39E-EB36-49E9-9770-B3922A771354}"/>
    <dgm:cxn modelId="{5A874919-635D-4A24-A8DA-55F2ABA6B574}" type="presOf" srcId="{41CD03BC-473E-4831-9213-2094CCFADB97}" destId="{C0868003-68DE-4079-B0C0-7D8E5B7CC0F5}" srcOrd="0" destOrd="0" presId="urn:microsoft.com/office/officeart/2005/8/layout/default"/>
    <dgm:cxn modelId="{5BEC2B1F-D707-4F3C-9174-5E4DA445A8CD}" type="presOf" srcId="{4B92B764-5B37-43BC-85CD-ABFF199263EC}" destId="{4653D69F-A109-4F3B-8B18-2059A965A33A}" srcOrd="0" destOrd="0" presId="urn:microsoft.com/office/officeart/2005/8/layout/default"/>
    <dgm:cxn modelId="{E3934B7B-B649-4A71-855C-98ADC5EB49BA}" type="presOf" srcId="{9A15CAD2-2680-4456-9679-7143EDD97D05}" destId="{6B8259F1-958F-405F-9497-5DC974034A29}" srcOrd="0" destOrd="0" presId="urn:microsoft.com/office/officeart/2005/8/layout/default"/>
    <dgm:cxn modelId="{DE9FC8C1-EF62-4443-9132-044570B2E8A9}" type="presOf" srcId="{E4EAC169-297D-46FD-94DC-A82ECCE8D9E3}" destId="{30C9121C-699A-4A29-8C63-B17462F8A5CA}" srcOrd="0" destOrd="0" presId="urn:microsoft.com/office/officeart/2005/8/layout/default"/>
    <dgm:cxn modelId="{0091404B-1821-40C7-8A95-CD04D1B01958}" srcId="{32BD1E11-32D4-4D71-9E9E-D06ECEBDB27F}" destId="{8D736845-B78A-4EA9-B989-A3754E0AAE70}" srcOrd="12" destOrd="0" parTransId="{FE7B297E-D3E8-4281-BDF0-F7AB41EC3B53}" sibTransId="{7492B4DC-8941-404F-B4F2-C15CAC7D49E8}"/>
    <dgm:cxn modelId="{458C356F-BAD7-40C5-BEFD-9C98552C503F}" srcId="{32BD1E11-32D4-4D71-9E9E-D06ECEBDB27F}" destId="{5C5EC40E-A218-44F1-9CEC-6EB749CAE3BA}" srcOrd="1" destOrd="0" parTransId="{311C1393-931A-47CB-B889-33E5F5C1D6E9}" sibTransId="{4E60981C-2E1E-467C-8FD8-E9836394AE86}"/>
    <dgm:cxn modelId="{B8FF360D-65C3-4AC4-B74F-145229EC21B2}" type="presOf" srcId="{32BD1E11-32D4-4D71-9E9E-D06ECEBDB27F}" destId="{343786F2-DDE4-4A99-8EF9-F2B9A0760907}" srcOrd="0" destOrd="0" presId="urn:microsoft.com/office/officeart/2005/8/layout/default"/>
    <dgm:cxn modelId="{BE1C3C32-E77D-438C-84C2-5F6B15D6C1FC}" type="presParOf" srcId="{343786F2-DDE4-4A99-8EF9-F2B9A0760907}" destId="{987A9EFD-84BF-4AE9-A1F2-A38E4599CEB3}" srcOrd="0" destOrd="0" presId="urn:microsoft.com/office/officeart/2005/8/layout/default"/>
    <dgm:cxn modelId="{FD059285-D90E-431F-A4FF-08747326FDF8}" type="presParOf" srcId="{343786F2-DDE4-4A99-8EF9-F2B9A0760907}" destId="{65C1C27C-658F-4D7F-BB48-EC0840DB9CEF}" srcOrd="1" destOrd="0" presId="urn:microsoft.com/office/officeart/2005/8/layout/default"/>
    <dgm:cxn modelId="{6218901A-8E80-4703-A2D4-0DE735835DAD}" type="presParOf" srcId="{343786F2-DDE4-4A99-8EF9-F2B9A0760907}" destId="{01158AA0-96D7-4FDB-809B-E0A871CAD0BC}" srcOrd="2" destOrd="0" presId="urn:microsoft.com/office/officeart/2005/8/layout/default"/>
    <dgm:cxn modelId="{058B778C-80AF-4C12-8571-B46B529C5035}" type="presParOf" srcId="{343786F2-DDE4-4A99-8EF9-F2B9A0760907}" destId="{51C06476-D97A-4274-99DB-541B356DC9BB}" srcOrd="3" destOrd="0" presId="urn:microsoft.com/office/officeart/2005/8/layout/default"/>
    <dgm:cxn modelId="{3CCEBA24-878F-4C8A-A1F7-10F8E2E923B2}" type="presParOf" srcId="{343786F2-DDE4-4A99-8EF9-F2B9A0760907}" destId="{30C9121C-699A-4A29-8C63-B17462F8A5CA}" srcOrd="4" destOrd="0" presId="urn:microsoft.com/office/officeart/2005/8/layout/default"/>
    <dgm:cxn modelId="{FAFB09A3-7955-464B-86F1-0BABAF3E341F}" type="presParOf" srcId="{343786F2-DDE4-4A99-8EF9-F2B9A0760907}" destId="{90A4C8EC-DB96-44DC-BD00-3A1F89FF184B}" srcOrd="5" destOrd="0" presId="urn:microsoft.com/office/officeart/2005/8/layout/default"/>
    <dgm:cxn modelId="{A40AE5BF-0376-4D47-B582-414F464884EB}" type="presParOf" srcId="{343786F2-DDE4-4A99-8EF9-F2B9A0760907}" destId="{ADBF7DD0-1A26-4D48-87DD-09C49A8DB921}" srcOrd="6" destOrd="0" presId="urn:microsoft.com/office/officeart/2005/8/layout/default"/>
    <dgm:cxn modelId="{616A49DC-8F44-4BE9-B53B-ABAE488A9AF8}" type="presParOf" srcId="{343786F2-DDE4-4A99-8EF9-F2B9A0760907}" destId="{BB6764E3-4B50-4FD7-88B1-B80DBA182734}" srcOrd="7" destOrd="0" presId="urn:microsoft.com/office/officeart/2005/8/layout/default"/>
    <dgm:cxn modelId="{A30152B2-B046-44FC-A144-1DC2B495B505}" type="presParOf" srcId="{343786F2-DDE4-4A99-8EF9-F2B9A0760907}" destId="{A7179676-3DFE-4F15-9524-CFE4A4F23009}" srcOrd="8" destOrd="0" presId="urn:microsoft.com/office/officeart/2005/8/layout/default"/>
    <dgm:cxn modelId="{4439D5C9-C227-48C4-9737-E2DD55A1DBCA}" type="presParOf" srcId="{343786F2-DDE4-4A99-8EF9-F2B9A0760907}" destId="{468AEDDD-50A9-4763-B878-D530D6E91EC4}" srcOrd="9" destOrd="0" presId="urn:microsoft.com/office/officeart/2005/8/layout/default"/>
    <dgm:cxn modelId="{EE836CE3-AC16-412E-9010-3C07B4567572}" type="presParOf" srcId="{343786F2-DDE4-4A99-8EF9-F2B9A0760907}" destId="{4653D69F-A109-4F3B-8B18-2059A965A33A}" srcOrd="10" destOrd="0" presId="urn:microsoft.com/office/officeart/2005/8/layout/default"/>
    <dgm:cxn modelId="{355260E6-05F1-4382-A7BB-11E0ED8F3625}" type="presParOf" srcId="{343786F2-DDE4-4A99-8EF9-F2B9A0760907}" destId="{7F58EDDA-6AA9-44C3-A1E4-2D5CE5111537}" srcOrd="11" destOrd="0" presId="urn:microsoft.com/office/officeart/2005/8/layout/default"/>
    <dgm:cxn modelId="{768B8631-2825-458C-9353-82BF63C59F22}" type="presParOf" srcId="{343786F2-DDE4-4A99-8EF9-F2B9A0760907}" destId="{DE3F2CC1-6D1C-437D-9EB7-2F6E2DFFC7CE}" srcOrd="12" destOrd="0" presId="urn:microsoft.com/office/officeart/2005/8/layout/default"/>
    <dgm:cxn modelId="{B3C9F3A3-A670-4A14-9D64-375670D98931}" type="presParOf" srcId="{343786F2-DDE4-4A99-8EF9-F2B9A0760907}" destId="{7BE679E6-84D4-4B27-90F4-CD3DB8BB5F3A}" srcOrd="13" destOrd="0" presId="urn:microsoft.com/office/officeart/2005/8/layout/default"/>
    <dgm:cxn modelId="{4825DBA0-39C3-44D9-8204-F38C5CEBC565}" type="presParOf" srcId="{343786F2-DDE4-4A99-8EF9-F2B9A0760907}" destId="{8289E841-2FE7-4256-8273-1B6A02DFF0C0}" srcOrd="14" destOrd="0" presId="urn:microsoft.com/office/officeart/2005/8/layout/default"/>
    <dgm:cxn modelId="{C7ACF5F2-BD1C-4C29-8908-D3CEA063E4EF}" type="presParOf" srcId="{343786F2-DDE4-4A99-8EF9-F2B9A0760907}" destId="{2246315D-E404-4D60-82F0-FE618798C78B}" srcOrd="15" destOrd="0" presId="urn:microsoft.com/office/officeart/2005/8/layout/default"/>
    <dgm:cxn modelId="{9DA8D877-607B-4821-BF28-9E2BCD5F402F}" type="presParOf" srcId="{343786F2-DDE4-4A99-8EF9-F2B9A0760907}" destId="{C0302465-E852-40D0-B2FD-ED0A5203E752}" srcOrd="16" destOrd="0" presId="urn:microsoft.com/office/officeart/2005/8/layout/default"/>
    <dgm:cxn modelId="{C626B897-0BC5-4E3B-991B-5529D57D4BED}" type="presParOf" srcId="{343786F2-DDE4-4A99-8EF9-F2B9A0760907}" destId="{567C1690-5AA6-4271-A47B-A3F347826025}" srcOrd="17" destOrd="0" presId="urn:microsoft.com/office/officeart/2005/8/layout/default"/>
    <dgm:cxn modelId="{E2413241-DFF6-429B-A172-596FCBADF7F8}" type="presParOf" srcId="{343786F2-DDE4-4A99-8EF9-F2B9A0760907}" destId="{C0868003-68DE-4079-B0C0-7D8E5B7CC0F5}" srcOrd="18" destOrd="0" presId="urn:microsoft.com/office/officeart/2005/8/layout/default"/>
    <dgm:cxn modelId="{02100491-2B1A-4894-B5B9-79C35F862C26}" type="presParOf" srcId="{343786F2-DDE4-4A99-8EF9-F2B9A0760907}" destId="{B08F09DE-16E6-4AD6-BFE2-C8F4A7D612ED}" srcOrd="19" destOrd="0" presId="urn:microsoft.com/office/officeart/2005/8/layout/default"/>
    <dgm:cxn modelId="{03BBFB81-F636-4A2B-87D1-3460C4D7F86C}" type="presParOf" srcId="{343786F2-DDE4-4A99-8EF9-F2B9A0760907}" destId="{BF92E9ED-C64C-4562-AACE-6B0BD4640B80}" srcOrd="20" destOrd="0" presId="urn:microsoft.com/office/officeart/2005/8/layout/default"/>
    <dgm:cxn modelId="{6F01A848-E505-4CF8-AB2E-A22FB23DE09B}" type="presParOf" srcId="{343786F2-DDE4-4A99-8EF9-F2B9A0760907}" destId="{C8723DB7-C108-44D7-9AB0-C22058337845}" srcOrd="21" destOrd="0" presId="urn:microsoft.com/office/officeart/2005/8/layout/default"/>
    <dgm:cxn modelId="{7CF85097-B8A8-4332-B1B7-59532C0594D3}" type="presParOf" srcId="{343786F2-DDE4-4A99-8EF9-F2B9A0760907}" destId="{52990EB5-2C5B-4CC4-AD6B-2A017DA9F99C}" srcOrd="22" destOrd="0" presId="urn:microsoft.com/office/officeart/2005/8/layout/default"/>
    <dgm:cxn modelId="{A923C27C-FE13-40D8-A6C8-772D98217B43}" type="presParOf" srcId="{343786F2-DDE4-4A99-8EF9-F2B9A0760907}" destId="{C88D2F43-8BD9-4A15-B3F5-38A978B0AD55}" srcOrd="23" destOrd="0" presId="urn:microsoft.com/office/officeart/2005/8/layout/default"/>
    <dgm:cxn modelId="{ED7B3A44-B93F-41CF-95E7-2892BE76C53F}" type="presParOf" srcId="{343786F2-DDE4-4A99-8EF9-F2B9A0760907}" destId="{1BD1DAF8-B304-4B0E-852A-86AE3F4263D2}" srcOrd="24" destOrd="0" presId="urn:microsoft.com/office/officeart/2005/8/layout/default"/>
    <dgm:cxn modelId="{1E83D6D4-A0AB-4C02-B640-F1B39C5B665B}" type="presParOf" srcId="{343786F2-DDE4-4A99-8EF9-F2B9A0760907}" destId="{5A7E2DDE-CE17-46A3-B06D-1C6C95715FA1}" srcOrd="25" destOrd="0" presId="urn:microsoft.com/office/officeart/2005/8/layout/default"/>
    <dgm:cxn modelId="{80958DCB-81BE-4FF3-BD1F-C714F8377CD1}" type="presParOf" srcId="{343786F2-DDE4-4A99-8EF9-F2B9A0760907}" destId="{6B8259F1-958F-405F-9497-5DC974034A29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CB5998-EF2C-4B35-B522-5F629723A7DE}">
      <dsp:nvSpPr>
        <dsp:cNvPr id="0" name=""/>
        <dsp:cNvSpPr/>
      </dsp:nvSpPr>
      <dsp:spPr>
        <a:xfrm>
          <a:off x="0" y="0"/>
          <a:ext cx="9628093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dirty="0" smtClean="0"/>
            <a:t>WORKING TOGETHER TO IMPROVE KY’S HEALTH STATUS BY STRENGTHENING LOCAL HEALTH DEPARTMENTS</a:t>
          </a:r>
          <a:endParaRPr lang="en-US" sz="3100" b="1" kern="1200" dirty="0"/>
        </a:p>
      </dsp:txBody>
      <dsp:txXfrm>
        <a:off x="60199" y="60199"/>
        <a:ext cx="9507695" cy="1112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A9EFD-84BF-4AE9-A1F2-A38E4599CEB3}">
      <dsp:nvSpPr>
        <dsp:cNvPr id="0" name=""/>
        <dsp:cNvSpPr/>
      </dsp:nvSpPr>
      <dsp:spPr>
        <a:xfrm>
          <a:off x="351094" y="0"/>
          <a:ext cx="1382870" cy="8872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Dana </a:t>
          </a:r>
          <a:r>
            <a:rPr lang="en-US" sz="1300" kern="1200" dirty="0" err="1" smtClean="0"/>
            <a:t>Nickles</a:t>
          </a:r>
          <a:r>
            <a:rPr lang="en-US" sz="1300" kern="1200" dirty="0" smtClean="0"/>
            <a:t>  </a:t>
          </a:r>
          <a:r>
            <a:rPr lang="en-US" sz="1300" kern="1200" dirty="0" smtClean="0"/>
            <a:t>Executive Director</a:t>
          </a:r>
          <a:endParaRPr lang="en-US" sz="1300" kern="1200" dirty="0"/>
        </a:p>
      </dsp:txBody>
      <dsp:txXfrm>
        <a:off x="351094" y="0"/>
        <a:ext cx="1382870" cy="887246"/>
      </dsp:txXfrm>
    </dsp:sp>
    <dsp:sp modelId="{01158AA0-96D7-4FDB-809B-E0A871CAD0BC}">
      <dsp:nvSpPr>
        <dsp:cNvPr id="0" name=""/>
        <dsp:cNvSpPr/>
      </dsp:nvSpPr>
      <dsp:spPr>
        <a:xfrm>
          <a:off x="1846779" y="28980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smtClean="0"/>
            <a:t>Allison Adams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smtClean="0"/>
            <a:t>President</a:t>
          </a:r>
          <a:endParaRPr lang="en-US" sz="1300" kern="1200" dirty="0"/>
        </a:p>
      </dsp:txBody>
      <dsp:txXfrm>
        <a:off x="1846779" y="28980"/>
        <a:ext cx="1382870" cy="829722"/>
      </dsp:txXfrm>
    </dsp:sp>
    <dsp:sp modelId="{30C9121C-699A-4A29-8C63-B17462F8A5CA}">
      <dsp:nvSpPr>
        <dsp:cNvPr id="0" name=""/>
        <dsp:cNvSpPr/>
      </dsp:nvSpPr>
      <dsp:spPr>
        <a:xfrm>
          <a:off x="3367936" y="28980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Maria Hardy </a:t>
          </a:r>
          <a:r>
            <a:rPr lang="en-US" sz="1300" kern="1200" dirty="0" smtClean="0"/>
            <a:t>President</a:t>
          </a:r>
          <a:endParaRPr lang="en-US" sz="1300" kern="1200" dirty="0"/>
        </a:p>
      </dsp:txBody>
      <dsp:txXfrm>
        <a:off x="3367936" y="28980"/>
        <a:ext cx="1382870" cy="829722"/>
      </dsp:txXfrm>
    </dsp:sp>
    <dsp:sp modelId="{ADBF7DD0-1A26-4D48-87DD-09C49A8DB921}">
      <dsp:nvSpPr>
        <dsp:cNvPr id="0" name=""/>
        <dsp:cNvSpPr/>
      </dsp:nvSpPr>
      <dsp:spPr>
        <a:xfrm>
          <a:off x="6402728" y="31851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Randy Gooch  Treasurer</a:t>
          </a:r>
          <a:endParaRPr lang="en-US" sz="1300" kern="1200" dirty="0"/>
        </a:p>
      </dsp:txBody>
      <dsp:txXfrm>
        <a:off x="6402728" y="31851"/>
        <a:ext cx="1382870" cy="829722"/>
      </dsp:txXfrm>
    </dsp:sp>
    <dsp:sp modelId="{A7179676-3DFE-4F15-9524-CFE4A4F23009}">
      <dsp:nvSpPr>
        <dsp:cNvPr id="0" name=""/>
        <dsp:cNvSpPr/>
      </dsp:nvSpPr>
      <dsp:spPr>
        <a:xfrm>
          <a:off x="4905314" y="44894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Kayla Bebout </a:t>
          </a:r>
          <a:r>
            <a:rPr lang="en-US" sz="1300" kern="1200" dirty="0" smtClean="0"/>
            <a:t>Secretary</a:t>
          </a:r>
          <a:endParaRPr lang="en-US" sz="1300" kern="1200" dirty="0"/>
        </a:p>
      </dsp:txBody>
      <dsp:txXfrm>
        <a:off x="4905314" y="44894"/>
        <a:ext cx="1382870" cy="829722"/>
      </dsp:txXfrm>
    </dsp:sp>
    <dsp:sp modelId="{4653D69F-A109-4F3B-8B18-2059A965A33A}">
      <dsp:nvSpPr>
        <dsp:cNvPr id="0" name=""/>
        <dsp:cNvSpPr/>
      </dsp:nvSpPr>
      <dsp:spPr>
        <a:xfrm>
          <a:off x="7931408" y="28980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Teresa Gamsky North Representative</a:t>
          </a:r>
          <a:endParaRPr lang="en-US" sz="1300" kern="1200" dirty="0" smtClean="0"/>
        </a:p>
      </dsp:txBody>
      <dsp:txXfrm>
        <a:off x="7931408" y="28980"/>
        <a:ext cx="1382870" cy="829722"/>
      </dsp:txXfrm>
    </dsp:sp>
    <dsp:sp modelId="{DE3F2CC1-6D1C-437D-9EB7-2F6E2DFFC7CE}">
      <dsp:nvSpPr>
        <dsp:cNvPr id="0" name=""/>
        <dsp:cNvSpPr/>
      </dsp:nvSpPr>
      <dsp:spPr>
        <a:xfrm>
          <a:off x="9452565" y="28980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Thursa Sloan East </a:t>
          </a:r>
          <a:r>
            <a:rPr lang="en-US" sz="1300" kern="1200" dirty="0" smtClean="0"/>
            <a:t>Representative</a:t>
          </a:r>
          <a:endParaRPr lang="en-US" sz="1300" kern="1200" dirty="0"/>
        </a:p>
      </dsp:txBody>
      <dsp:txXfrm>
        <a:off x="9452565" y="28980"/>
        <a:ext cx="1382870" cy="829722"/>
      </dsp:txXfrm>
    </dsp:sp>
    <dsp:sp modelId="{8289E841-2FE7-4256-8273-1B6A02DFF0C0}">
      <dsp:nvSpPr>
        <dsp:cNvPr id="0" name=""/>
        <dsp:cNvSpPr/>
      </dsp:nvSpPr>
      <dsp:spPr>
        <a:xfrm>
          <a:off x="325621" y="1025752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Nancy Crewe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 South </a:t>
          </a:r>
          <a:r>
            <a:rPr lang="en-US" sz="1300" kern="1200" dirty="0" smtClean="0"/>
            <a:t>Representative</a:t>
          </a:r>
          <a:endParaRPr lang="en-US" sz="1300" kern="1200" dirty="0"/>
        </a:p>
      </dsp:txBody>
      <dsp:txXfrm>
        <a:off x="325621" y="1025752"/>
        <a:ext cx="1382870" cy="829722"/>
      </dsp:txXfrm>
    </dsp:sp>
    <dsp:sp modelId="{C0302465-E852-40D0-B2FD-ED0A5203E752}">
      <dsp:nvSpPr>
        <dsp:cNvPr id="0" name=""/>
        <dsp:cNvSpPr/>
      </dsp:nvSpPr>
      <dsp:spPr>
        <a:xfrm>
          <a:off x="1846779" y="1025752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Jen Harris </a:t>
          </a:r>
          <a:endParaRPr lang="en-US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 </a:t>
          </a:r>
          <a:r>
            <a:rPr lang="en-US" sz="1300" kern="1200" dirty="0" smtClean="0"/>
            <a:t>West Representative</a:t>
          </a:r>
          <a:endParaRPr lang="en-US" sz="1300" kern="1200" dirty="0"/>
        </a:p>
      </dsp:txBody>
      <dsp:txXfrm>
        <a:off x="1846779" y="1025752"/>
        <a:ext cx="1382870" cy="829722"/>
      </dsp:txXfrm>
    </dsp:sp>
    <dsp:sp modelId="{C0868003-68DE-4079-B0C0-7D8E5B7CC0F5}">
      <dsp:nvSpPr>
        <dsp:cNvPr id="0" name=""/>
        <dsp:cNvSpPr/>
      </dsp:nvSpPr>
      <dsp:spPr>
        <a:xfrm>
          <a:off x="3367936" y="1025752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Andrea </a:t>
          </a:r>
          <a:r>
            <a:rPr lang="en-US" sz="1300" kern="1200" dirty="0" err="1" smtClean="0"/>
            <a:t>Renfrow</a:t>
          </a:r>
          <a:r>
            <a:rPr lang="en-US" sz="1300" kern="1200" dirty="0" smtClean="0"/>
            <a:t>  Single County </a:t>
          </a:r>
          <a:r>
            <a:rPr lang="en-US" sz="1300" kern="1200" dirty="0" smtClean="0"/>
            <a:t>Representative</a:t>
          </a:r>
          <a:endParaRPr lang="en-US" sz="1300" kern="1200" dirty="0"/>
        </a:p>
      </dsp:txBody>
      <dsp:txXfrm>
        <a:off x="3367936" y="1025752"/>
        <a:ext cx="1382870" cy="829722"/>
      </dsp:txXfrm>
    </dsp:sp>
    <dsp:sp modelId="{BF92E9ED-C64C-4562-AACE-6B0BD4640B80}">
      <dsp:nvSpPr>
        <dsp:cNvPr id="0" name=""/>
        <dsp:cNvSpPr/>
      </dsp:nvSpPr>
      <dsp:spPr>
        <a:xfrm>
          <a:off x="4889093" y="1025752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Dr. Kraig Humbaugh Independent </a:t>
          </a:r>
          <a:r>
            <a:rPr lang="en-US" sz="1300" kern="1200" dirty="0" smtClean="0"/>
            <a:t>Representative</a:t>
          </a:r>
          <a:endParaRPr lang="en-US" sz="1300" kern="1200" dirty="0"/>
        </a:p>
      </dsp:txBody>
      <dsp:txXfrm>
        <a:off x="4889093" y="1025752"/>
        <a:ext cx="1382870" cy="829722"/>
      </dsp:txXfrm>
    </dsp:sp>
    <dsp:sp modelId="{52990EB5-2C5B-4CC4-AD6B-2A017DA9F99C}">
      <dsp:nvSpPr>
        <dsp:cNvPr id="0" name=""/>
        <dsp:cNvSpPr/>
      </dsp:nvSpPr>
      <dsp:spPr>
        <a:xfrm>
          <a:off x="6410251" y="1025752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Sara Jo Best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District </a:t>
          </a:r>
          <a:r>
            <a:rPr lang="en-US" sz="1300" kern="1200" dirty="0" smtClean="0"/>
            <a:t>Representative</a:t>
          </a:r>
          <a:endParaRPr lang="en-US" sz="1300" kern="1200" dirty="0"/>
        </a:p>
      </dsp:txBody>
      <dsp:txXfrm>
        <a:off x="6410251" y="1025752"/>
        <a:ext cx="1382870" cy="829722"/>
      </dsp:txXfrm>
    </dsp:sp>
    <dsp:sp modelId="{1BD1DAF8-B304-4B0E-852A-86AE3F4263D2}">
      <dsp:nvSpPr>
        <dsp:cNvPr id="0" name=""/>
        <dsp:cNvSpPr/>
      </dsp:nvSpPr>
      <dsp:spPr>
        <a:xfrm>
          <a:off x="7931408" y="1025752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Jill LeMaster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Office Manager</a:t>
          </a:r>
          <a:endParaRPr lang="en-US" sz="1300" kern="1200" dirty="0"/>
        </a:p>
      </dsp:txBody>
      <dsp:txXfrm>
        <a:off x="7931408" y="1025752"/>
        <a:ext cx="1382870" cy="829722"/>
      </dsp:txXfrm>
    </dsp:sp>
    <dsp:sp modelId="{6B8259F1-958F-405F-9497-5DC974034A29}">
      <dsp:nvSpPr>
        <dsp:cNvPr id="0" name=""/>
        <dsp:cNvSpPr/>
      </dsp:nvSpPr>
      <dsp:spPr>
        <a:xfrm>
          <a:off x="9452565" y="1025752"/>
          <a:ext cx="1382870" cy="829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Carla Tillett</a:t>
          </a:r>
          <a:endParaRPr lang="en-US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Membership Specialist</a:t>
          </a:r>
          <a:endParaRPr lang="en-US" sz="1300" kern="1200" dirty="0"/>
        </a:p>
      </dsp:txBody>
      <dsp:txXfrm>
        <a:off x="9452565" y="1025752"/>
        <a:ext cx="1382870" cy="829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6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47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95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5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357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5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86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446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5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861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44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46EFC-E0B5-4ED8-B9EE-C4FCBBA5B069}" type="datetimeFigureOut">
              <a:rPr lang="en-US" smtClean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0D542-BE40-4343-A3C6-6B718FF47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300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493" y="158421"/>
            <a:ext cx="6167718" cy="2681616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4094725"/>
              </p:ext>
            </p:extLst>
          </p:nvPr>
        </p:nvGraphicFramePr>
        <p:xfrm>
          <a:off x="1192306" y="2840037"/>
          <a:ext cx="9628093" cy="165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11930285"/>
              </p:ext>
            </p:extLst>
          </p:nvPr>
        </p:nvGraphicFramePr>
        <p:xfrm>
          <a:off x="528918" y="4365811"/>
          <a:ext cx="11161058" cy="1855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52585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70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Lockard, Anthony S  (LHD - Clark Co)</dc:creator>
  <cp:lastModifiedBy>carlatillett</cp:lastModifiedBy>
  <cp:revision>9</cp:revision>
  <dcterms:created xsi:type="dcterms:W3CDTF">2016-03-02T20:15:18Z</dcterms:created>
  <dcterms:modified xsi:type="dcterms:W3CDTF">2019-10-30T16:21:09Z</dcterms:modified>
</cp:coreProperties>
</file>